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1" r:id="rId4"/>
    <p:sldId id="263" r:id="rId5"/>
    <p:sldId id="265" r:id="rId6"/>
    <p:sldId id="268" r:id="rId7"/>
    <p:sldId id="26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59" autoAdjust="0"/>
    <p:restoredTop sz="94660"/>
  </p:normalViewPr>
  <p:slideViewPr>
    <p:cSldViewPr snapToGrid="0">
      <p:cViewPr>
        <p:scale>
          <a:sx n="66" d="100"/>
          <a:sy n="66" d="100"/>
        </p:scale>
        <p:origin x="56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82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15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36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495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9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82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7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5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9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4056B-CC97-4013-A689-D9B918F4FC91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C65DC-6C6B-4454-A135-8FF8CE14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7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100+] Blue Stars Background s | Wallpaper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9" y="0"/>
            <a:ext cx="12112521" cy="68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7050" y="168142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NASA’ s monitoring systems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impediment</a:t>
            </a:r>
            <a:endParaRPr lang="en-US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Our solution </a:t>
            </a:r>
            <a:r>
              <a:rPr lang="ka-GE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Sensory system , Local factors , </a:t>
            </a: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the identification 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of  the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  Danger area.</a:t>
            </a:r>
            <a:endParaRPr lang="ka-GE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0" indent="0">
              <a:buNone/>
            </a:pPr>
            <a:r>
              <a:rPr lang="en-US" dirty="0" smtClean="0"/>
              <a:t>    </a:t>
            </a:r>
          </a:p>
          <a:p>
            <a:pPr marL="0" indent="0">
              <a:buNone/>
            </a:pPr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AutoShape 4" descr="File:NASA Logo Flag.svg - Wikipedia"/>
          <p:cNvSpPr>
            <a:spLocks noChangeAspect="1" noChangeArrowheads="1"/>
          </p:cNvSpPr>
          <p:nvPr/>
        </p:nvSpPr>
        <p:spPr bwMode="auto">
          <a:xfrm>
            <a:off x="0" y="-5775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Space UFO vintage emblem logo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473115"/>
            <a:ext cx="1208311" cy="12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49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Blue Space Background Images - Free Download on Freepi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0"/>
            <a:ext cx="12377011" cy="67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2181225"/>
            <a:ext cx="10515600" cy="4219575"/>
          </a:xfrm>
        </p:spPr>
        <p:txBody>
          <a:bodyPr>
            <a:normAutofit fontScale="90000"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During a wildfire, several key parameters undergo significant alterations</a:t>
            </a:r>
            <a:b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Variations in infrared radiation levels.</a:t>
            </a:r>
            <a:b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Fluctuations in atmospheric carbon monoxide  (CO) concentrations.</a:t>
            </a:r>
            <a:b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Notable shifts in ambient temperatures.</a:t>
            </a:r>
            <a:b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b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36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Changes in humidity levels.</a:t>
            </a: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55700" y="2413000"/>
            <a:ext cx="2286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55700" y="3194050"/>
            <a:ext cx="2286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130300" y="4562475"/>
            <a:ext cx="2286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155700" y="5451475"/>
            <a:ext cx="2286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837" y="4764087"/>
            <a:ext cx="1808163" cy="180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9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79"/>
            <a:ext cx="12281428" cy="66738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83079"/>
            <a:ext cx="10515600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accent1"/>
                </a:solidFill>
              </a:rPr>
              <a:t>            Radiation levels during wildfire  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814" y="1402821"/>
            <a:ext cx="6489186" cy="485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4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Purple Galaxy Wallpapers High Quality Resolution For - Relaxing Space -  1600x900 Wallpaper - teahub.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5" y="0"/>
            <a:ext cx="121900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8600" y="244807"/>
            <a:ext cx="8013700" cy="123269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           </a:t>
            </a:r>
            <a:r>
              <a:rPr lang="en-US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Carbon monoxide concentration   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MOD14A1_M_FIRE-MOP_CO_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900" y="1628905"/>
            <a:ext cx="10372631" cy="3519488"/>
          </a:xfrm>
        </p:spPr>
      </p:pic>
    </p:spTree>
    <p:extLst>
      <p:ext uri="{BB962C8B-B14F-4D97-AF65-F5344CB8AC3E}">
        <p14:creationId xmlns:p14="http://schemas.microsoft.com/office/powerpoint/2010/main" val="243684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01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413671"/>
            <a:ext cx="8255635" cy="77285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         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78" y="909438"/>
            <a:ext cx="8299595" cy="4921237"/>
          </a:xfrm>
        </p:spPr>
      </p:pic>
    </p:spTree>
    <p:extLst>
      <p:ext uri="{BB962C8B-B14F-4D97-AF65-F5344CB8AC3E}">
        <p14:creationId xmlns:p14="http://schemas.microsoft.com/office/powerpoint/2010/main" val="27551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30" y="-43103"/>
            <a:ext cx="12276930" cy="6901103"/>
          </a:xfrm>
          <a:prstGeom prst="rect">
            <a:avLst/>
          </a:prstGeom>
        </p:spPr>
      </p:pic>
      <p:pic>
        <p:nvPicPr>
          <p:cNvPr id="2050" name="Picture 2" descr="აღწერილობა არაა ხელმისაწვდომი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0" y="603278"/>
            <a:ext cx="10260530" cy="563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Forest Background Photos, Download The BEST Free Forest Background Stock  Photos &amp; HD Image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94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აღწერილობა არაა ხელმისაწვდომი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38" y="357131"/>
            <a:ext cx="7732279" cy="612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0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45</Words>
  <Application>Microsoft Office PowerPoint</Application>
  <PresentationFormat>Widescreen</PresentationFormat>
  <Paragraphs>12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Sylfaen</vt:lpstr>
      <vt:lpstr>Wingdings</vt:lpstr>
      <vt:lpstr>Office Theme</vt:lpstr>
      <vt:lpstr>PowerPoint Presentation</vt:lpstr>
      <vt:lpstr>During a wildfire, several key parameters undergo significant alterations   Variations in infrared radiation levels.   Fluctuations in atmospheric carbon monoxide  (CO) concentrations.   Notable shifts in ambient temperatures.    Changes in humidity levels.     </vt:lpstr>
      <vt:lpstr>            Radiation levels during wildfire  </vt:lpstr>
      <vt:lpstr>           Carbon monoxide concentration   </vt:lpstr>
      <vt:lpstr>        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 Meshveliani</dc:creator>
  <cp:lastModifiedBy>George Meshveliani</cp:lastModifiedBy>
  <cp:revision>28</cp:revision>
  <dcterms:created xsi:type="dcterms:W3CDTF">2023-10-07T21:35:37Z</dcterms:created>
  <dcterms:modified xsi:type="dcterms:W3CDTF">2023-10-08T11:35:08Z</dcterms:modified>
</cp:coreProperties>
</file>